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76" d="100"/>
          <a:sy n="76" d="100"/>
        </p:scale>
        <p:origin x="29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9666-AC04-4A35-8581-93DB21CCC2F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883F-3063-4DF6-B379-B7DF44E7C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80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9666-AC04-4A35-8581-93DB21CCC2F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883F-3063-4DF6-B379-B7DF44E7C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73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9666-AC04-4A35-8581-93DB21CCC2F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883F-3063-4DF6-B379-B7DF44E7C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59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9666-AC04-4A35-8581-93DB21CCC2F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883F-3063-4DF6-B379-B7DF44E7C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691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9666-AC04-4A35-8581-93DB21CCC2F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883F-3063-4DF6-B379-B7DF44E7C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90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9666-AC04-4A35-8581-93DB21CCC2F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883F-3063-4DF6-B379-B7DF44E7C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42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9666-AC04-4A35-8581-93DB21CCC2F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883F-3063-4DF6-B379-B7DF44E7C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96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9666-AC04-4A35-8581-93DB21CCC2F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883F-3063-4DF6-B379-B7DF44E7C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15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9666-AC04-4A35-8581-93DB21CCC2F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883F-3063-4DF6-B379-B7DF44E7C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96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9666-AC04-4A35-8581-93DB21CCC2F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883F-3063-4DF6-B379-B7DF44E7C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4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9666-AC04-4A35-8581-93DB21CCC2F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883F-3063-4DF6-B379-B7DF44E7C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949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39666-AC04-4A35-8581-93DB21CCC2F3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2883F-3063-4DF6-B379-B7DF44E7C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40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1BF1A73-1E5C-499E-94CE-E39AEEF58BC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" y="0"/>
            <a:ext cx="7558636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64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TISCH - 6</dc:creator>
  <cp:lastModifiedBy>TISCH - 6</cp:lastModifiedBy>
  <cp:revision>2</cp:revision>
  <dcterms:created xsi:type="dcterms:W3CDTF">2023-03-07T15:53:58Z</dcterms:created>
  <dcterms:modified xsi:type="dcterms:W3CDTF">2023-03-07T15:56:16Z</dcterms:modified>
</cp:coreProperties>
</file>